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989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261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478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163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632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582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575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783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308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774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9B158-45CA-43D2-801C-70F2E14136A9}" type="datetimeFigureOut">
              <a:rPr lang="id-ID" smtClean="0"/>
              <a:t>18/04/2022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B5280-685B-44F2-A1EA-530DD3E44D7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664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knik.univpancasila.ac.id/labkom/praktiku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id-ID" sz="3600" dirty="0" smtClean="0"/>
              <a:t>Praktikum   Jaringan Komputer Reguler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6400800" cy="175260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4" t="16342" r="24447" b="13190"/>
          <a:stretch/>
        </p:blipFill>
        <p:spPr bwMode="auto">
          <a:xfrm>
            <a:off x="1187624" y="1484784"/>
            <a:ext cx="6840760" cy="4356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73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id-ID" sz="3600" dirty="0" smtClean="0"/>
              <a:t>Praktikum   Jaringan Komputer Reguler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6400800" cy="175260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4" t="25334" r="24901" b="46126"/>
          <a:stretch/>
        </p:blipFill>
        <p:spPr bwMode="auto">
          <a:xfrm>
            <a:off x="539552" y="2193471"/>
            <a:ext cx="8416037" cy="227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843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id-ID" sz="3600" dirty="0" smtClean="0"/>
              <a:t>Praktikum   Jaringan Komputer </a:t>
            </a:r>
            <a:br>
              <a:rPr lang="id-ID" sz="3600" dirty="0" smtClean="0"/>
            </a:br>
            <a:r>
              <a:rPr lang="id-ID" sz="3600" dirty="0" smtClean="0"/>
              <a:t>Reguler Khusus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6400800" cy="175260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1" t="21075" r="28387" b="26397"/>
          <a:stretch/>
        </p:blipFill>
        <p:spPr bwMode="auto">
          <a:xfrm>
            <a:off x="323528" y="1844824"/>
            <a:ext cx="8210405" cy="368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302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id-ID" sz="3600" dirty="0" smtClean="0"/>
              <a:t>Praktikum   Pemograman Komputer </a:t>
            </a:r>
            <a:br>
              <a:rPr lang="id-ID" sz="3600" dirty="0" smtClean="0"/>
            </a:br>
            <a:r>
              <a:rPr lang="id-ID" sz="3600" dirty="0" smtClean="0"/>
              <a:t>Reguler Khusus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204864"/>
            <a:ext cx="6400800" cy="175260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6" t="21087" r="27374" b="28443"/>
          <a:stretch/>
        </p:blipFill>
        <p:spPr bwMode="auto">
          <a:xfrm>
            <a:off x="107504" y="1913859"/>
            <a:ext cx="895484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27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id-ID" sz="3600" dirty="0" smtClean="0"/>
              <a:t> Jadwal Praktikum di Labkom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204864"/>
            <a:ext cx="6976864" cy="3240360"/>
          </a:xfrm>
        </p:spPr>
        <p:txBody>
          <a:bodyPr>
            <a:normAutofit/>
          </a:bodyPr>
          <a:lstStyle/>
          <a:p>
            <a:r>
              <a:rPr lang="id-ID" sz="2000" dirty="0" smtClean="0">
                <a:solidFill>
                  <a:schemeClr val="tx1"/>
                </a:solidFill>
              </a:rPr>
              <a:t>Jaringan Komputer Reguler : 11,18,25 Mei – 8,15,22, Juni 2022</a:t>
            </a:r>
          </a:p>
          <a:p>
            <a:r>
              <a:rPr lang="id-ID" sz="2000" dirty="0" smtClean="0">
                <a:solidFill>
                  <a:schemeClr val="tx1"/>
                </a:solidFill>
              </a:rPr>
              <a:t>                         Pukul 09.00 -12.00</a:t>
            </a:r>
          </a:p>
          <a:p>
            <a:r>
              <a:rPr lang="id-ID" sz="2000" dirty="0" smtClean="0">
                <a:solidFill>
                  <a:schemeClr val="tx1"/>
                </a:solidFill>
              </a:rPr>
              <a:t>Jaringan Komputer RK          : 14,21,28 Mei – 11,18,25, Juni 2022</a:t>
            </a:r>
          </a:p>
          <a:p>
            <a:r>
              <a:rPr lang="id-ID" sz="2000" dirty="0" smtClean="0">
                <a:solidFill>
                  <a:schemeClr val="tx1"/>
                </a:solidFill>
              </a:rPr>
              <a:t>                         Pukul 09.00 -11.00</a:t>
            </a:r>
          </a:p>
          <a:p>
            <a:r>
              <a:rPr lang="id-ID" sz="2000" dirty="0" smtClean="0">
                <a:solidFill>
                  <a:schemeClr val="tx1"/>
                </a:solidFill>
              </a:rPr>
              <a:t>Pemograman Komputer RK  : 14,21,28 Mei – 11,18,25, Juni 2022</a:t>
            </a:r>
          </a:p>
          <a:p>
            <a:r>
              <a:rPr lang="id-ID" sz="2000" dirty="0" smtClean="0">
                <a:solidFill>
                  <a:schemeClr val="tx1"/>
                </a:solidFill>
              </a:rPr>
              <a:t>                         Pukul 11.00 -13.00</a:t>
            </a:r>
          </a:p>
          <a:p>
            <a:r>
              <a:rPr lang="id-ID" sz="2000" dirty="0" smtClean="0">
                <a:solidFill>
                  <a:schemeClr val="tx1"/>
                </a:solidFill>
              </a:rPr>
              <a:t>Silahkan Download Modul &amp; Program Link di bawah :</a:t>
            </a:r>
            <a:endParaRPr lang="id-ID" sz="2000" dirty="0">
              <a:solidFill>
                <a:schemeClr val="tx1"/>
              </a:solidFill>
            </a:endParaRPr>
          </a:p>
          <a:p>
            <a:r>
              <a:rPr lang="id-ID" sz="2000" dirty="0" smtClean="0">
                <a:solidFill>
                  <a:schemeClr val="tx1"/>
                </a:solidFill>
                <a:hlinkClick r:id="rId2"/>
              </a:rPr>
              <a:t>https://teknik.univpancasila.ac.id/labkom/praktikum/</a:t>
            </a:r>
            <a:r>
              <a:rPr lang="id-ID" sz="2000" dirty="0" smtClean="0">
                <a:solidFill>
                  <a:schemeClr val="tx1"/>
                </a:solidFill>
              </a:rPr>
              <a:t> </a:t>
            </a:r>
          </a:p>
          <a:p>
            <a:endParaRPr lang="id-ID" sz="2000" dirty="0" smtClean="0">
              <a:solidFill>
                <a:schemeClr val="tx1"/>
              </a:solidFill>
            </a:endParaRPr>
          </a:p>
          <a:p>
            <a:endParaRPr lang="id-ID" sz="2000" dirty="0">
              <a:solidFill>
                <a:schemeClr val="tx1"/>
              </a:solidFill>
            </a:endParaRPr>
          </a:p>
          <a:p>
            <a:endParaRPr lang="id-ID" sz="2000" dirty="0" smtClean="0">
              <a:solidFill>
                <a:schemeClr val="tx1"/>
              </a:solidFill>
            </a:endParaRPr>
          </a:p>
          <a:p>
            <a:endParaRPr lang="id-ID" sz="2000" dirty="0" smtClean="0">
              <a:solidFill>
                <a:schemeClr val="tx1"/>
              </a:solidFill>
            </a:endParaRPr>
          </a:p>
          <a:p>
            <a:endParaRPr lang="id-ID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83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80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Praktikum   Jaringan Komputer Reguler</vt:lpstr>
      <vt:lpstr>Praktikum   Jaringan Komputer Reguler</vt:lpstr>
      <vt:lpstr>Praktikum   Jaringan Komputer  Reguler Khusus</vt:lpstr>
      <vt:lpstr>Praktikum   Pemograman Komputer  Reguler Khusus</vt:lpstr>
      <vt:lpstr> Jadwal Praktikum di Labkom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  Jaringan Komputer Reguler</dc:title>
  <dc:creator>Lab Komputer</dc:creator>
  <cp:lastModifiedBy>Lab Komputer</cp:lastModifiedBy>
  <cp:revision>4</cp:revision>
  <dcterms:created xsi:type="dcterms:W3CDTF">2022-04-18T02:30:23Z</dcterms:created>
  <dcterms:modified xsi:type="dcterms:W3CDTF">2022-04-18T03:53:40Z</dcterms:modified>
</cp:coreProperties>
</file>